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5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9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1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8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4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5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5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6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8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2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0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8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99F22-1294-4ACE-8ACA-D93481FDC32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DC53B-3860-4B36-AC40-7EF8EA6B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1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cl.us/Geospatial_data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0C1BB-C5CB-4DE0-AADD-6C4443EFB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3932"/>
            <a:ext cx="9144000" cy="1287973"/>
          </a:xfrm>
        </p:spPr>
        <p:txBody>
          <a:bodyPr>
            <a:normAutofit/>
          </a:bodyPr>
          <a:lstStyle/>
          <a:p>
            <a:r>
              <a:rPr lang="en-US" sz="4800" b="1" dirty="0"/>
              <a:t>The Battle of the Neighborhoods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6FC8FA-6491-435B-ADC9-E49020AA0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2382" y="4564380"/>
            <a:ext cx="9144000" cy="1655762"/>
          </a:xfrm>
        </p:spPr>
        <p:txBody>
          <a:bodyPr/>
          <a:lstStyle/>
          <a:p>
            <a:endParaRPr lang="en-US" dirty="0"/>
          </a:p>
          <a:p>
            <a:pPr algn="r"/>
            <a:r>
              <a:rPr lang="en-US" altLang="zh-CN" dirty="0" err="1"/>
              <a:t>Xiaomeng</a:t>
            </a:r>
            <a:r>
              <a:rPr lang="en-US" altLang="zh-CN" dirty="0"/>
              <a:t> </a:t>
            </a:r>
            <a:r>
              <a:rPr lang="en-US" altLang="zh-CN" dirty="0" err="1"/>
              <a:t>shang</a:t>
            </a:r>
            <a:endParaRPr lang="en-US" altLang="zh-CN" dirty="0"/>
          </a:p>
          <a:p>
            <a:pPr algn="r"/>
            <a:r>
              <a:rPr lang="en-US" dirty="0"/>
              <a:t>November 2020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F671EB-F176-4BB4-8827-D890A55F0A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39576" y="2345255"/>
            <a:ext cx="5274310" cy="31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0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A673A-C957-4388-8F08-07353365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922702-926D-43A4-A901-C80640C5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Stakeholders intend to open a Chinese restaurant in downtown Toronto, the main central business district of Toronto.</a:t>
            </a:r>
          </a:p>
          <a:p>
            <a:endParaRPr lang="en-US" dirty="0"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sz="28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lang="en-US" sz="2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 analysis location information of the restaurants in downtown Toronto and to find an optimal location for stakeholders’ new restaurant.</a:t>
            </a:r>
          </a:p>
          <a:p>
            <a:endParaRPr lang="en-US" sz="28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图形 7" descr="会议">
            <a:extLst>
              <a:ext uri="{FF2B5EF4-FFF2-40B4-BE49-F238E27FC236}">
                <a16:creationId xmlns:a16="http://schemas.microsoft.com/office/drawing/2014/main" id="{A5843E30-53C4-4A37-8A55-2B693659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313" y="1565052"/>
            <a:ext cx="914400" cy="914400"/>
          </a:xfrm>
          <a:prstGeom prst="rect">
            <a:avLst/>
          </a:prstGeom>
        </p:spPr>
      </p:pic>
      <p:pic>
        <p:nvPicPr>
          <p:cNvPr id="10" name="图形 9" descr="带标记的地图">
            <a:extLst>
              <a:ext uri="{FF2B5EF4-FFF2-40B4-BE49-F238E27FC236}">
                <a16:creationId xmlns:a16="http://schemas.microsoft.com/office/drawing/2014/main" id="{ED58730B-7C1B-457A-B736-B161BB934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313" y="38014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3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DE5AC-226A-420D-9592-74D65544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C20279-05A1-418B-8A49-1448FAF25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Postal code, Borough, Neighborhood name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https://en.wikipedia.org/wiki/List_of_postal_codes_of_Canada:_M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Geographical information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http://cocl.us/Geospatial_data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Venue Information</a:t>
            </a:r>
          </a:p>
          <a:p>
            <a:pPr marL="0" indent="0">
              <a:buNone/>
            </a:pPr>
            <a:r>
              <a:rPr lang="en-US" dirty="0"/>
              <a:t>Foursquare API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0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23A1E-DB22-4250-A109-FF9F0FDB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7E42B9-B0D1-4FD7-A02A-4272C3AF6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721" y="1583222"/>
            <a:ext cx="3824236" cy="459374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>
                <a:solidFill>
                  <a:srgbClr val="FF0000"/>
                </a:solidFill>
              </a:rPr>
              <a:t>Chinese restaurant</a:t>
            </a: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Japanese restaurant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</a:rPr>
              <a:t>or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Italian restaurant</a:t>
            </a:r>
            <a:endParaRPr lang="en-US" sz="2200" dirty="0"/>
          </a:p>
          <a:p>
            <a:r>
              <a:rPr lang="en-US" sz="2200" dirty="0">
                <a:solidFill>
                  <a:srgbClr val="FFC000"/>
                </a:solidFill>
              </a:rPr>
              <a:t>Dumpling Restaurant or Dim Sum Restaurant</a:t>
            </a:r>
          </a:p>
          <a:p>
            <a:r>
              <a:rPr lang="en-US" sz="2200" dirty="0"/>
              <a:t>Six Chinese restaurants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647E6C-1C37-426D-AA5A-EF73DF5B1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4487"/>
            <a:ext cx="7264521" cy="45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0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BE982-E527-4013-BE7D-D4FE9F57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B32F8C3-5507-4DBC-9194-F83B25999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460" y="2384701"/>
            <a:ext cx="5115339" cy="37922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58E235DF-8EDA-4CC3-B98F-A5A45C5EE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384701"/>
            <a:ext cx="5257800" cy="3792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F405B33A-44E3-47B0-8584-BB60FECFB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1" t="-536" r="18276" b="6125"/>
          <a:stretch/>
        </p:blipFill>
        <p:spPr>
          <a:xfrm>
            <a:off x="904461" y="2384702"/>
            <a:ext cx="5049078" cy="41081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D0D650-4E36-4698-A0EF-616230689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225"/>
            <a:ext cx="5095875" cy="38766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83DC7CD-D7FD-46C1-A7AC-32610A8C1FB4}"/>
              </a:ext>
            </a:extLst>
          </p:cNvPr>
          <p:cNvSpPr txBox="1"/>
          <p:nvPr/>
        </p:nvSpPr>
        <p:spPr>
          <a:xfrm>
            <a:off x="90446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Apply K-means algorithm to segment all neighborhoods and ger 5 clusters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966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24C6A-FC24-4A4C-99B0-487A71E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 and Discussion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DBA543-4550-4879-9C65-7A21B3854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1428474"/>
            <a:ext cx="5157787" cy="823912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Cluster 1 </a:t>
            </a:r>
          </a:p>
          <a:p>
            <a:r>
              <a:rPr lang="en-US" b="0" dirty="0"/>
              <a:t>One Chinese restaurant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586D655-0F9C-42FC-965D-10B062CBB4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7115"/>
          <a:stretch/>
        </p:blipFill>
        <p:spPr>
          <a:xfrm>
            <a:off x="1261910" y="2252386"/>
            <a:ext cx="4065464" cy="3684588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E117056-1B06-4A82-AB90-B6CC894EE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0166" y="1444626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Cluster 4</a:t>
            </a:r>
          </a:p>
          <a:p>
            <a:r>
              <a:rPr lang="en-US" b="0" dirty="0"/>
              <a:t>Five Chinese restaurants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F1D0FFFF-6B1C-499B-A680-F3DC379841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84636" y="2268538"/>
            <a:ext cx="3134248" cy="3684588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5B050B87-D112-497F-895B-F3F62DA1CC7C}"/>
              </a:ext>
            </a:extLst>
          </p:cNvPr>
          <p:cNvSpPr/>
          <p:nvPr/>
        </p:nvSpPr>
        <p:spPr>
          <a:xfrm rot="18805179">
            <a:off x="3238588" y="5569600"/>
            <a:ext cx="818148" cy="19658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82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95651C09-613E-482B-BF21-D5DE3147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 and Discussion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17EC485-AB73-49AB-BA92-8184C2CD2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0383"/>
            <a:ext cx="8850379" cy="1325563"/>
          </a:xfrm>
        </p:spPr>
        <p:txBody>
          <a:bodyPr>
            <a:normAutofit fontScale="92500" lnSpcReduction="10000"/>
          </a:bodyPr>
          <a:lstStyle/>
          <a:p>
            <a:endParaRPr lang="en-US" sz="1800" dirty="0">
              <a:solidFill>
                <a:srgbClr val="000000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2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en-US" sz="2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restaurants </a:t>
            </a:r>
            <a:r>
              <a:rPr lang="en-US" sz="2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intensity of </a:t>
            </a:r>
            <a:r>
              <a:rPr lang="en-US" sz="21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neighborhoods ‘Kensington Market, Chinatown, Grange Park’ </a:t>
            </a:r>
            <a:r>
              <a:rPr lang="en-US" sz="2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is in a middle level. </a:t>
            </a:r>
          </a:p>
          <a:p>
            <a:r>
              <a:rPr lang="en-US" sz="2100" dirty="0">
                <a:solidFill>
                  <a:srgbClr val="000000"/>
                </a:solidFill>
                <a:latin typeface="Helvetica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Cluster 2,3 and 5, where there is no Chinese restaurants</a:t>
            </a:r>
            <a:endParaRPr lang="en-US" sz="21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A34D1D-AC71-4B9C-A5C0-7C825430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6362"/>
            <a:ext cx="8505825" cy="4105275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4864ACA8-210C-4C66-836A-A6F788A8B7BB}"/>
              </a:ext>
            </a:extLst>
          </p:cNvPr>
          <p:cNvSpPr/>
          <p:nvPr/>
        </p:nvSpPr>
        <p:spPr>
          <a:xfrm>
            <a:off x="3273287" y="3684104"/>
            <a:ext cx="1643270" cy="14796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8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B5201-8733-453D-94CE-672AB7EB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CC9EB7-F731-4858-87CF-3EF1944BC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Our stakeholders intend to open their first Chinese restaurant in Toronto and they chose the </a:t>
            </a:r>
            <a:r>
              <a:rPr lang="en-US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downtown Toronto, the main central business district of Toronto.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It is not easy to entry a new market, that’s why they interest in area with no Chinese restaurants and area where restaurants are not crowded.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Based on the above analysis, we will recommend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neighborhoods ‘Kensington Market, Chinatown, Grange Park’ for stakeholders.</a:t>
            </a:r>
            <a:endParaRPr lang="en-US" sz="1800" b="1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01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</TotalTime>
  <Words>250</Words>
  <Application>Microsoft Office PowerPoint</Application>
  <PresentationFormat>宽屏</PresentationFormat>
  <Paragraphs>42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The Battle of the Neighborhoods</vt:lpstr>
      <vt:lpstr>Introduction</vt:lpstr>
      <vt:lpstr>Data</vt:lpstr>
      <vt:lpstr>Overview </vt:lpstr>
      <vt:lpstr>Analysis</vt:lpstr>
      <vt:lpstr>Result and Discussion</vt:lpstr>
      <vt:lpstr>Result and 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the Neighborhoods</dc:title>
  <dc:creator>Hellen Shang</dc:creator>
  <cp:lastModifiedBy>Hellen Shang</cp:lastModifiedBy>
  <cp:revision>10</cp:revision>
  <dcterms:created xsi:type="dcterms:W3CDTF">2020-11-24T22:39:11Z</dcterms:created>
  <dcterms:modified xsi:type="dcterms:W3CDTF">2020-11-25T17:21:30Z</dcterms:modified>
</cp:coreProperties>
</file>